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4"/>
    <p:sldMasterId id="2147483773" r:id="rId5"/>
    <p:sldMasterId id="2147483774" r:id="rId6"/>
    <p:sldMasterId id="2147483775" r:id="rId7"/>
    <p:sldMasterId id="214748377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PT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-regular.fntdata"/><Relationship Id="rId22" Type="http://schemas.openxmlformats.org/officeDocument/2006/relationships/font" Target="fonts/PTSans-italic.fntdata"/><Relationship Id="rId21" Type="http://schemas.openxmlformats.org/officeDocument/2006/relationships/font" Target="fonts/PTSans-bold.fntdata"/><Relationship Id="rId23" Type="http://schemas.openxmlformats.org/officeDocument/2006/relationships/font" Target="fonts/PT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3e9bd98c2e_0_40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33e9bd98c2e_0_4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33e9bd98c2e_0_4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33e9bd98c2e_0_4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3ea3e967d8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3ea3e967d8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3ea3e967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33ea3e96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3e9bd98c2e_0_5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33e9bd98c2e_0_5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3e9bd98c2e_0_4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3e9bd98c2e_0_4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Relationship Id="rId8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10" Type="http://schemas.openxmlformats.org/officeDocument/2006/relationships/image" Target="../media/image7.png"/><Relationship Id="rId9" Type="http://schemas.openxmlformats.org/officeDocument/2006/relationships/image" Target="../media/image4.png"/><Relationship Id="rId5" Type="http://schemas.openxmlformats.org/officeDocument/2006/relationships/hyperlink" Target="http://bit.ly/2TtBDfr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" name="Google Shape;973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0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75" name="Google Shape;975;p105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8" name="Google Shape;978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p106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0" name="Google Shape;980;p106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981" name="Google Shape;981;p106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982" name="Google Shape;982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06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4" name="Google Shape;984;p106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985" name="Google Shape;985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8" name="Google Shape;988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107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990" name="Google Shape;990;p107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2" name="Google Shape;992;p107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993" name="Google Shape;993;p10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4" name="Google Shape;994;p10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6" name="Google Shape;996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0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8" name="Google Shape;998;p10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999" name="Google Shape;999;p108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000" name="Google Shape;1000;p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1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2" name="Google Shape;1002;p108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1003" name="Google Shape;1003;p10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10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0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Google Shape;1007;p109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Google Shape;1009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10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11" name="Google Shape;1011;p110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012" name="Google Shape;101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3" name="Google Shape;1013;p110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1014" name="Google Shape;1014;p1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5" name="Google Shape;1015;p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6" name="Google Shape;1016;p110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1017" name="Google Shape;1017;p110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1018" name="Google Shape;1018;p11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9" name="Google Shape;1019;p11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0" name="Google Shape;1020;p110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21" name="Google Shape;1021;p110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2" name="Google Shape;1022;p110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1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7" name="Google Shape;1027;p112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8" name="Google Shape;1028;p112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9" name="Google Shape;1029;p112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0" name="Google Shape;1030;p112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1" name="Google Shape;1031;p112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2" name="Google Shape;1032;p112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3" name="Google Shape;1033;p112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4" name="Google Shape;1034;p112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5" name="Google Shape;1035;p112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6" name="Google Shape;1036;p112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7" name="Google Shape;1037;p112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38" name="Google Shape;1038;p112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039" name="Google Shape;1039;p112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040" name="Google Shape;1040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2" name="Google Shape;1042;p11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043" name="Google Shape;1043;p11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11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113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8" name="Google Shape;1048;p113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049" name="Google Shape;1049;p113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113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052" name="Google Shape;1052;p1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1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114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7" name="Google Shape;1057;p114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8" name="Google Shape;1058;p114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59" name="Google Shape;1059;p114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060" name="Google Shape;1060;p114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061" name="Google Shape;1061;p114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p114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063" name="Google Shape;1063;p1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p1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114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066" name="Google Shape;1066;p1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7" name="Google Shape;1067;p1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9" name="Google Shape;1069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5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1" name="Google Shape;1071;p115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116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75" name="Google Shape;1075;p116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6" name="Google Shape;1076;p116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7" name="Google Shape;1077;p116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8" name="Google Shape;1078;p116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79" name="Google Shape;1079;p116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80" name="Google Shape;1080;p116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1081" name="Google Shape;108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2" name="Google Shape;1082;p116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083" name="Google Shape;1083;p1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4" name="Google Shape;1084;p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88" name="Google Shape;1088;p117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9" name="Google Shape;1089;p117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0" name="Google Shape;1090;p117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1" name="Google Shape;1091;p117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2" name="Google Shape;1092;p117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93" name="Google Shape;1093;p117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94" name="Google Shape;1094;p117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095" name="Google Shape;1095;p117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096" name="Google Shape;1096;p117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097" name="Google Shape;1097;p1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8" name="Google Shape;1098;p1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9" name="Google Shape;1099;p117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100" name="Google Shape;1100;p1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1" name="Google Shape;1101;p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1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p1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5" name="Google Shape;1105;p118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6" name="Google Shape;1106;p118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7" name="Google Shape;1107;p118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8" name="Google Shape;1108;p118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9" name="Google Shape;1109;p118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0" name="Google Shape;1110;p118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1" name="Google Shape;1111;p118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12" name="Google Shape;1112;p118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13" name="Google Shape;1113;p118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14" name="Google Shape;1114;p118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15" name="Google Shape;1115;p118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116" name="Google Shape;1116;p118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1117" name="Google Shape;1117;p118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8" name="Google Shape;1118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Google Shape;1120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19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2" name="Google Shape;1122;p119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3" name="Google Shape;1123;p119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4" name="Google Shape;1124;p119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125" name="Google Shape;1125;p119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6" name="Google Shape;1126;p119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127" name="Google Shape;1127;p119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1128" name="Google Shape;1128;p119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1129" name="Google Shape;1129;p11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0" name="Google Shape;1130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31" name="Google Shape;1131;p119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1132" name="Google Shape;1132;p11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3" name="Google Shape;1133;p11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134" name="Google Shape;1134;p119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38" name="Google Shape;1138;p120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1139" name="Google Shape;1139;p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Google Shape;1140;p1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1" name="Google Shape;1141;p120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1142" name="Google Shape;1142;p1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3" name="Google Shape;1143;p1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6" name="Google Shape;1146;p1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47" name="Google Shape;1147;p121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121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149" name="Google Shape;1149;p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0" name="Google Shape;1150;p1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54" name="Google Shape;1154;p122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55" name="Google Shape;1155;p1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1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57" name="Google Shape;1157;p122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1162" name="Google Shape;1162;p123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3" name="Google Shape;1163;p123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1164" name="Google Shape;1164;p1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1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66" name="Google Shape;1166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0" name="Google Shape;1170;p124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1171" name="Google Shape;1171;p1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2" name="Google Shape;1172;p1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3" name="Google Shape;1173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58" name="Google Shape;58;p14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59" name="Google Shape;59;p1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1" name="Google Shape;61;p14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62" name="Google Shape;62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" name="Google Shape;63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4" name="Google Shape;64;p14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65" name="Google Shape;6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77" name="Google Shape;1177;p125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1178" name="Google Shape;1178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9" name="Google Shape;1179;p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0" name="Google Shape;1180;p125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1181" name="Google Shape;1181;p1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2" name="Google Shape;1182;p1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1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26"/>
          <p:cNvSpPr txBox="1"/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86" name="Google Shape;1186;p126"/>
          <p:cNvSpPr txBox="1"/>
          <p:nvPr>
            <p:ph idx="1" type="subTitle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7" name="Google Shape;1187;p126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188" name="Google Shape;1188;p126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189" name="Google Shape;1189;p126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1190" name="Google Shape;1190;p126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1191" name="Google Shape;1191;p12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2" name="Google Shape;1192;p1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93" name="Google Shape;1193;p126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1194" name="Google Shape;1194;p12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5" name="Google Shape;1195;p12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96" name="Google Shape;1196;p126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1197" name="Google Shape;1197;p12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2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0" name="Google Shape;1200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1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2" name="Google Shape;1202;p127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4" name="Google Shape;1204;p127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1205" name="Google Shape;1205;p1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06" name="Google Shape;1206;p127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1207" name="Google Shape;1207;p1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8" name="Google Shape;1208;p1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0" name="Google Shape;1210;p1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28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2" name="Google Shape;1212;p128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1213" name="Google Shape;1213;p1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4" name="Google Shape;1214;p1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5" name="Google Shape;1215;p128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1216" name="Google Shape;1216;p1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7" name="Google Shape;1217;p1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0" name="Google Shape;1220;p1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21" name="Google Shape;1221;p12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2" name="Google Shape;1222;p12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23" name="Google Shape;1223;p12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" name="Google Shape;70;p15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71" name="Google Shape;7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5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5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5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0" name="Google Shape;80;p16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1" name="Google Shape;91;p17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92" name="Google Shape;92;p17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93" name="Google Shape;93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" name="Google Shape;9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99" name="Google Shape;99;p18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105" name="Google Shape;105;p19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9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109" name="Google Shape;109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0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17" name="Google Shape;11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3" name="Google Shape;123;p21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24" name="Google Shape;12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21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127" name="Google Shape;127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2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3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138" name="Google Shape;138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" name="Google Shape;140;p23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141" name="Google Shape;141;p23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142" name="Google Shape;142;p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3" name="Google Shape;143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4" name="Google Shape;144;p23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45" name="Google Shape;145;p2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2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4" name="Google Shape;154;p25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" name="Google Shape;156;p25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58" name="Google Shape;158;p25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59" name="Google Shape;159;p25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0" name="Google Shape;160;p25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1" name="Google Shape;161;p25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2" name="Google Shape;162;p25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63" name="Google Shape;163;p2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4" name="Google Shape;16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" name="Google Shape;166;p25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67" name="Google Shape;16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6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176" name="Google Shape;176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27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2" name="Google Shape;182;p27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185" name="Google Shape;185;p27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p27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187" name="Google Shape;18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7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190" name="Google Shape;190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29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9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2" name="Google Shape;202;p29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03" name="Google Shape;203;p29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04" name="Google Shape;204;p29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29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07" name="Google Shape;207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30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30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7" name="Google Shape;217;p30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8" name="Google Shape;218;p30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19" name="Google Shape;219;p30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220" name="Google Shape;220;p30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221" name="Google Shape;22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30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224" name="Google Shape;224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0" name="Google Shape;230;p31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31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31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31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31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6" name="Google Shape;236;p31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7" name="Google Shape;237;p31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8" name="Google Shape;238;p31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9" name="Google Shape;239;p31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40" name="Google Shape;240;p31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241" name="Google Shape;241;p31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32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7" name="Google Shape;247;p32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32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49" name="Google Shape;249;p32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32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251" name="Google Shape;251;p32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252" name="Google Shape;252;p32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253" name="Google Shape;253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55" name="Google Shape;255;p32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256" name="Google Shape;25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58" name="Google Shape;258;p32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62" name="Google Shape;262;p33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263" name="Google Shape;26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5" name="Google Shape;265;p33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266" name="Google Shape;266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3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273" name="Google Shape;273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78" name="Google Shape;278;p3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279" name="Google Shape;279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1" name="Google Shape;281;p35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36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88" name="Google Shape;288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0" name="Google Shape;2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94" name="Google Shape;294;p37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295" name="Google Shape;29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7" name="Google Shape;29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01" name="Google Shape;301;p38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302" name="Google Shape;302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38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305" name="Google Shape;305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9"/>
          <p:cNvSpPr txBox="1"/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0" name="Google Shape;310;p39"/>
          <p:cNvSpPr txBox="1"/>
          <p:nvPr>
            <p:ph idx="1" type="subTitle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1" name="Google Shape;311;p39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312" name="Google Shape;312;p39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13" name="Google Shape;313;p39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314" name="Google Shape;314;p39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315" name="Google Shape;315;p3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6" name="Google Shape;316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17" name="Google Shape;317;p39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318" name="Google Shape;318;p3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9" name="Google Shape;319;p3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20" name="Google Shape;320;p39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321" name="Google Shape;321;p3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3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40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329" name="Google Shape;329;p4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30" name="Google Shape;330;p40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331" name="Google Shape;331;p4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41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337" name="Google Shape;337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9" name="Google Shape;339;p41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340" name="Google Shape;340;p4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4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3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9" name="Google Shape;349;p43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350" name="Google Shape;350;p43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351" name="Google Shape;351;p4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2" name="Google Shape;352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3" name="Google Shape;353;p43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354" name="Google Shape;354;p4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4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56" name="Google Shape;356;p43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357" name="Google Shape;357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" name="Google Shape;358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44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363" name="Google Shape;363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5" name="Google Shape;365;p44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6" name="Google Shape;366;p44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7" name="Google Shape;367;p44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5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1" name="Google Shape;371;p45"/>
          <p:cNvSpPr txBox="1"/>
          <p:nvPr>
            <p:ph idx="1" type="body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72" name="Google Shape;372;p45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373" name="Google Shape;37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5" name="Google Shape;375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0" name="Google Shape;380;p46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1" name="Google Shape;381;p46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46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383" name="Google Shape;383;p46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384" name="Google Shape;384;p46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385" name="Google Shape;38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91" name="Google Shape;391;p47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6" name="Google Shape;396;p48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397" name="Google Shape;397;p48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398" name="Google Shape;3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8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48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401" name="Google Shape;401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9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406" name="Google Shape;406;p49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49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409" name="Google Shape;409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50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4" name="Google Shape;414;p50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15" name="Google Shape;415;p50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416" name="Google Shape;416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8" name="Google Shape;418;p50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419" name="Google Shape;419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" name="Google Shape;420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51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27" name="Google Shape;427;p52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52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430" name="Google Shape;430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2" name="Google Shape;432;p52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433" name="Google Shape;433;p52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434" name="Google Shape;434;p5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Google Shape;435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6" name="Google Shape;436;p52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437" name="Google Shape;437;p5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5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3" name="Google Shape;443;p54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4" name="Google Shape;444;p54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5" name="Google Shape;445;p54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6" name="Google Shape;446;p54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7" name="Google Shape;447;p54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8" name="Google Shape;448;p54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9" name="Google Shape;449;p54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0" name="Google Shape;450;p54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1" name="Google Shape;451;p54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2" name="Google Shape;452;p54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3" name="Google Shape;453;p54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54" name="Google Shape;454;p54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455" name="Google Shape;455;p5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456" name="Google Shape;456;p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8" name="Google Shape;458;p54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459" name="Google Shape;459;p5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5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5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4" name="Google Shape;464;p55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465" name="Google Shape;465;p55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7" name="Google Shape;467;p55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468" name="Google Shape;468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5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3" name="Google Shape;473;p56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4" name="Google Shape;474;p56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75" name="Google Shape;475;p56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476" name="Google Shape;476;p56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477" name="Google Shape;477;p56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56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479" name="Google Shape;479;p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1" name="Google Shape;481;p56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482" name="Google Shape;482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7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7" name="Google Shape;487;p57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8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1" name="Google Shape;491;p58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2" name="Google Shape;492;p58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58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58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95" name="Google Shape;495;p58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96" name="Google Shape;496;p58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497" name="Google Shape;4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58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499" name="Google Shape;499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4" name="Google Shape;504;p59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6" name="Google Shape;506;p59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7" name="Google Shape;507;p59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8" name="Google Shape;508;p59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09" name="Google Shape;509;p59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10" name="Google Shape;510;p59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11" name="Google Shape;511;p59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512" name="Google Shape;512;p59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513" name="Google Shape;513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4" name="Google Shape;514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5" name="Google Shape;515;p59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516" name="Google Shape;516;p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7" name="Google Shape;517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1" name="Google Shape;521;p60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2" name="Google Shape;522;p60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3" name="Google Shape;523;p60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4" name="Google Shape;524;p60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5" name="Google Shape;525;p60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6" name="Google Shape;526;p60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7" name="Google Shape;527;p60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28" name="Google Shape;528;p60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29" name="Google Shape;529;p60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30" name="Google Shape;530;p60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31" name="Google Shape;531;p60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32" name="Google Shape;532;p60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533" name="Google Shape;533;p60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1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8" name="Google Shape;538;p61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39" name="Google Shape;539;p61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0" name="Google Shape;540;p61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541" name="Google Shape;541;p61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2" name="Google Shape;542;p61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543" name="Google Shape;543;p61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544" name="Google Shape;544;p61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545" name="Google Shape;545;p6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47" name="Google Shape;547;p61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548" name="Google Shape;548;p6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6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50" name="Google Shape;550;p61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54" name="Google Shape;554;p62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555" name="Google Shape;555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6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7" name="Google Shape;557;p62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558" name="Google Shape;558;p6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63" name="Google Shape;563;p63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4" name="Google Shape;564;p6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565" name="Google Shape;565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6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70" name="Google Shape;570;p6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571" name="Google Shape;571;p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3" name="Google Shape;573;p64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78" name="Google Shape;578;p65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65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580" name="Google Shape;580;p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2" name="Google Shape;582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6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86" name="Google Shape;586;p66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587" name="Google Shape;587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9" name="Google Shape;58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93" name="Google Shape;593;p67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594" name="Google Shape;594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" name="Google Shape;596;p67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597" name="Google Shape;597;p6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6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68"/>
          <p:cNvSpPr txBox="1"/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2" name="Google Shape;602;p68"/>
          <p:cNvSpPr txBox="1"/>
          <p:nvPr>
            <p:ph idx="1" type="subTitle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03" name="Google Shape;603;p68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604" name="Google Shape;604;p68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605" name="Google Shape;605;p68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606" name="Google Shape;606;p68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607" name="Google Shape;607;p6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8" name="Google Shape;608;p6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09" name="Google Shape;609;p68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610" name="Google Shape;610;p68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1" name="Google Shape;611;p6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12" name="Google Shape;612;p68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613" name="Google Shape;613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9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0" name="Google Shape;620;p69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621" name="Google Shape;621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22" name="Google Shape;622;p69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623" name="Google Shape;623;p6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24" name="Google Shape;624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Google Shape;62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0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70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629" name="Google Shape;629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0" name="Google Shape;630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" name="Google Shape;631;p70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632" name="Google Shape;632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2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40" name="Google Shape;640;p72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641" name="Google Shape;641;p7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642" name="Google Shape;642;p7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643" name="Google Shape;643;p7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4" name="Google Shape;644;p7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45" name="Google Shape;645;p72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646" name="Google Shape;646;p7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Google Shape;647;p7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48" name="Google Shape;648;p7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649" name="Google Shape;649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0" name="Google Shape;650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p7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655" name="Google Shape;655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73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8" name="Google Shape;658;p73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9" name="Google Shape;659;p73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74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3" name="Google Shape;663;p74"/>
          <p:cNvSpPr txBox="1"/>
          <p:nvPr>
            <p:ph idx="1" type="body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64" name="Google Shape;664;p74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665" name="Google Shape;665;p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6" name="Google Shape;666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7" name="Google Shape;667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p75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3" name="Google Shape;673;p75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4" name="Google Shape;674;p75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675" name="Google Shape;675;p75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676" name="Google Shape;676;p7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677" name="Google Shape;677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p7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Google Shape;681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7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83" name="Google Shape;683;p76"/>
          <p:cNvPicPr preferRelativeResize="0"/>
          <p:nvPr/>
        </p:nvPicPr>
        <p:blipFill rotWithShape="1">
          <a:blip r:embed="rId3">
            <a:alphaModFix/>
          </a:blip>
          <a:srcRect b="18270" l="31651" r="0" t="130"/>
          <a:stretch/>
        </p:blipFill>
        <p:spPr>
          <a:xfrm flipH="1" rot="10800000">
            <a:off x="8199274" y="11375"/>
            <a:ext cx="1173326" cy="107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" name="Google Shape;686;p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7"/>
          <p:cNvSpPr txBox="1"/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8" name="Google Shape;688;p77"/>
          <p:cNvSpPr txBox="1"/>
          <p:nvPr>
            <p:ph idx="1" type="subTitle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689" name="Google Shape;689;p77"/>
          <p:cNvSpPr/>
          <p:nvPr>
            <p:ph idx="2" type="pic"/>
          </p:nvPr>
        </p:nvSpPr>
        <p:spPr>
          <a:xfrm>
            <a:off x="5643775" y="539500"/>
            <a:ext cx="27870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690" name="Google Shape;6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77"/>
          <p:cNvPicPr preferRelativeResize="0"/>
          <p:nvPr/>
        </p:nvPicPr>
        <p:blipFill rotWithShape="1">
          <a:blip r:embed="rId4">
            <a:alphaModFix/>
          </a:blip>
          <a:srcRect b="129" l="0" r="0" t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7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93" name="Google Shape;693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7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98" name="Google Shape;698;p78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Google Shape;700;p7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01" name="Google Shape;701;p7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2" name="Google Shape;702;p7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6" name="Google Shape;706;p7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07" name="Google Shape;707;p7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08" name="Google Shape;708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9" name="Google Shape;709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0" name="Google Shape;710;p7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711" name="Google Shape;711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2" name="Google Shape;712;p7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8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15" name="Google Shape;715;p8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1"/>
          <p:cNvSpPr txBox="1"/>
          <p:nvPr>
            <p:ph hasCustomPrompt="1" type="title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9" name="Google Shape;719;p81"/>
          <p:cNvSpPr txBox="1"/>
          <p:nvPr>
            <p:ph idx="1" type="subTitle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720" name="Google Shape;7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8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722" name="Google Shape;722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3" name="Google Shape;723;p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4" name="Google Shape;724;p8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725" name="Google Shape;725;p8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726" name="Google Shape;726;p8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7" name="Google Shape;727;p8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8" name="Google Shape;728;p8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729" name="Google Shape;729;p8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0" name="Google Shape;730;p8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8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5" name="Google Shape;735;p83"/>
          <p:cNvSpPr txBox="1"/>
          <p:nvPr>
            <p:ph hasCustomPrompt="1" idx="2" type="title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6" name="Google Shape;736;p83"/>
          <p:cNvSpPr txBox="1"/>
          <p:nvPr>
            <p:ph hasCustomPrompt="1" idx="3" type="title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83"/>
          <p:cNvSpPr txBox="1"/>
          <p:nvPr>
            <p:ph hasCustomPrompt="1" idx="4" type="title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83"/>
          <p:cNvSpPr txBox="1"/>
          <p:nvPr>
            <p:ph hasCustomPrompt="1" idx="5" type="title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9" name="Google Shape;739;p83"/>
          <p:cNvSpPr txBox="1"/>
          <p:nvPr>
            <p:ph hasCustomPrompt="1" idx="6" type="title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0" name="Google Shape;740;p83"/>
          <p:cNvSpPr txBox="1"/>
          <p:nvPr>
            <p:ph hasCustomPrompt="1" idx="7" type="title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1" name="Google Shape;741;p83"/>
          <p:cNvSpPr txBox="1"/>
          <p:nvPr>
            <p:ph idx="1" type="subTitle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42" name="Google Shape;742;p83"/>
          <p:cNvSpPr txBox="1"/>
          <p:nvPr>
            <p:ph idx="8" type="subTitle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43" name="Google Shape;743;p83"/>
          <p:cNvSpPr txBox="1"/>
          <p:nvPr>
            <p:ph idx="9" type="subTitle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44" name="Google Shape;744;p83"/>
          <p:cNvSpPr txBox="1"/>
          <p:nvPr>
            <p:ph idx="13" type="subTitle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45" name="Google Shape;745;p83"/>
          <p:cNvSpPr txBox="1"/>
          <p:nvPr>
            <p:ph idx="14" type="subTitle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46" name="Google Shape;746;p83"/>
          <p:cNvSpPr txBox="1"/>
          <p:nvPr>
            <p:ph idx="15" type="subTitle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747" name="Google Shape;747;p8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748" name="Google Shape;748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0" name="Google Shape;750;p8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751" name="Google Shape;751;p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2" name="Google Shape;752;p8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4"/>
          <p:cNvSpPr txBox="1"/>
          <p:nvPr>
            <p:ph type="title"/>
          </p:nvPr>
        </p:nvSpPr>
        <p:spPr>
          <a:xfrm>
            <a:off x="3835425" y="801507"/>
            <a:ext cx="40893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6" name="Google Shape;756;p84"/>
          <p:cNvSpPr txBox="1"/>
          <p:nvPr>
            <p:ph idx="1" type="subTitle"/>
          </p:nvPr>
        </p:nvSpPr>
        <p:spPr>
          <a:xfrm>
            <a:off x="3835425" y="1898175"/>
            <a:ext cx="40893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pic>
        <p:nvPicPr>
          <p:cNvPr id="757" name="Google Shape;757;p84"/>
          <p:cNvPicPr preferRelativeResize="0"/>
          <p:nvPr/>
        </p:nvPicPr>
        <p:blipFill rotWithShape="1">
          <a:blip r:embed="rId3">
            <a:alphaModFix/>
          </a:blip>
          <a:srcRect b="22420" l="0" r="0" t="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84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60" name="Google Shape;760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8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85"/>
          <p:cNvSpPr txBox="1"/>
          <p:nvPr>
            <p:ph type="title"/>
          </p:nvPr>
        </p:nvSpPr>
        <p:spPr>
          <a:xfrm>
            <a:off x="6001375" y="539500"/>
            <a:ext cx="2429400" cy="10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5" name="Google Shape;765;p85"/>
          <p:cNvSpPr txBox="1"/>
          <p:nvPr>
            <p:ph idx="1" type="subTitle"/>
          </p:nvPr>
        </p:nvSpPr>
        <p:spPr>
          <a:xfrm>
            <a:off x="6001375" y="1515400"/>
            <a:ext cx="2429400" cy="12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6" name="Google Shape;766;p85"/>
          <p:cNvSpPr/>
          <p:nvPr>
            <p:ph idx="2" type="pic"/>
          </p:nvPr>
        </p:nvSpPr>
        <p:spPr>
          <a:xfrm>
            <a:off x="713225" y="539500"/>
            <a:ext cx="2801100" cy="4064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67" name="Google Shape;767;p85"/>
          <p:cNvSpPr/>
          <p:nvPr>
            <p:ph idx="3" type="pic"/>
          </p:nvPr>
        </p:nvSpPr>
        <p:spPr>
          <a:xfrm>
            <a:off x="3595575" y="539500"/>
            <a:ext cx="2191200" cy="2328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768" name="Google Shape;768;p85"/>
          <p:cNvSpPr/>
          <p:nvPr>
            <p:ph idx="4" type="pic"/>
          </p:nvPr>
        </p:nvSpPr>
        <p:spPr>
          <a:xfrm>
            <a:off x="3595575" y="2953775"/>
            <a:ext cx="4835100" cy="16503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pic>
        <p:nvPicPr>
          <p:cNvPr id="769" name="Google Shape;769;p85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10239" y="3372450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0" name="Google Shape;770;p85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71" name="Google Shape;771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2" name="Google Shape;772;p8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3" name="Google Shape;773;p85"/>
          <p:cNvGrpSpPr/>
          <p:nvPr/>
        </p:nvGrpSpPr>
        <p:grpSpPr>
          <a:xfrm>
            <a:off x="5356527" y="4752250"/>
            <a:ext cx="3785698" cy="388025"/>
            <a:chOff x="5356527" y="4752250"/>
            <a:chExt cx="3785698" cy="388025"/>
          </a:xfrm>
        </p:grpSpPr>
        <p:pic>
          <p:nvPicPr>
            <p:cNvPr id="774" name="Google Shape;774;p8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5356527" y="4752250"/>
              <a:ext cx="3785698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8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Google Shape;777;p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6"/>
          <p:cNvSpPr txBox="1"/>
          <p:nvPr>
            <p:ph type="title"/>
          </p:nvPr>
        </p:nvSpPr>
        <p:spPr>
          <a:xfrm>
            <a:off x="720000" y="640080"/>
            <a:ext cx="3234900" cy="1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9" name="Google Shape;779;p86"/>
          <p:cNvSpPr txBox="1"/>
          <p:nvPr>
            <p:ph idx="1" type="body"/>
          </p:nvPr>
        </p:nvSpPr>
        <p:spPr>
          <a:xfrm>
            <a:off x="720000" y="2101875"/>
            <a:ext cx="3234900" cy="12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7"/>
          <p:cNvSpPr txBox="1"/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3" name="Google Shape;783;p87"/>
          <p:cNvSpPr txBox="1"/>
          <p:nvPr>
            <p:ph idx="1" type="subTitle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4" name="Google Shape;784;p87"/>
          <p:cNvSpPr txBox="1"/>
          <p:nvPr>
            <p:ph idx="2" type="subTitle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5" name="Google Shape;785;p87"/>
          <p:cNvSpPr txBox="1"/>
          <p:nvPr>
            <p:ph idx="3" type="subTitle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6" name="Google Shape;786;p87"/>
          <p:cNvSpPr txBox="1"/>
          <p:nvPr>
            <p:ph idx="4" type="subTitle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87" name="Google Shape;787;p87"/>
          <p:cNvSpPr txBox="1"/>
          <p:nvPr>
            <p:ph idx="5" type="subTitle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788" name="Google Shape;788;p87"/>
          <p:cNvSpPr txBox="1"/>
          <p:nvPr>
            <p:ph idx="6" type="subTitle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789" name="Google Shape;78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0" name="Google Shape;790;p8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791" name="Google Shape;791;p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8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8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6" name="Google Shape;796;p88"/>
          <p:cNvSpPr txBox="1"/>
          <p:nvPr>
            <p:ph idx="1" type="subTitle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7" name="Google Shape;797;p88"/>
          <p:cNvSpPr txBox="1"/>
          <p:nvPr>
            <p:ph idx="2" type="subTitle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8" name="Google Shape;798;p88"/>
          <p:cNvSpPr txBox="1"/>
          <p:nvPr>
            <p:ph idx="3" type="subTitle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9" name="Google Shape;799;p88"/>
          <p:cNvSpPr txBox="1"/>
          <p:nvPr>
            <p:ph idx="4" type="subTitle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00" name="Google Shape;800;p88"/>
          <p:cNvSpPr txBox="1"/>
          <p:nvPr>
            <p:ph idx="5" type="subTitle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01" name="Google Shape;801;p88"/>
          <p:cNvSpPr txBox="1"/>
          <p:nvPr>
            <p:ph idx="6" type="subTitle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02" name="Google Shape;802;p88"/>
          <p:cNvSpPr txBox="1"/>
          <p:nvPr>
            <p:ph idx="7" type="subTitle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03" name="Google Shape;803;p88"/>
          <p:cNvSpPr txBox="1"/>
          <p:nvPr>
            <p:ph idx="8" type="subTitle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804" name="Google Shape;804;p8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805" name="Google Shape;805;p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6" name="Google Shape;806;p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5400000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7" name="Google Shape;807;p8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808" name="Google Shape;808;p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9" name="Google Shape;809;p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13" name="Google Shape;813;p89"/>
          <p:cNvSpPr txBox="1"/>
          <p:nvPr>
            <p:ph idx="1" type="subTitle"/>
          </p:nvPr>
        </p:nvSpPr>
        <p:spPr>
          <a:xfrm>
            <a:off x="720075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4" name="Google Shape;814;p89"/>
          <p:cNvSpPr txBox="1"/>
          <p:nvPr>
            <p:ph idx="2" type="subTitle"/>
          </p:nvPr>
        </p:nvSpPr>
        <p:spPr>
          <a:xfrm>
            <a:off x="3393880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5" name="Google Shape;815;p89"/>
          <p:cNvSpPr txBox="1"/>
          <p:nvPr>
            <p:ph idx="3" type="subTitle"/>
          </p:nvPr>
        </p:nvSpPr>
        <p:spPr>
          <a:xfrm>
            <a:off x="720075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6" name="Google Shape;816;p89"/>
          <p:cNvSpPr txBox="1"/>
          <p:nvPr>
            <p:ph idx="4" type="subTitle"/>
          </p:nvPr>
        </p:nvSpPr>
        <p:spPr>
          <a:xfrm>
            <a:off x="3393880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7" name="Google Shape;817;p89"/>
          <p:cNvSpPr txBox="1"/>
          <p:nvPr>
            <p:ph idx="5" type="subTitle"/>
          </p:nvPr>
        </p:nvSpPr>
        <p:spPr>
          <a:xfrm>
            <a:off x="6067686" y="1682496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8" name="Google Shape;818;p89"/>
          <p:cNvSpPr txBox="1"/>
          <p:nvPr>
            <p:ph idx="6" type="subTitle"/>
          </p:nvPr>
        </p:nvSpPr>
        <p:spPr>
          <a:xfrm>
            <a:off x="6067686" y="3398557"/>
            <a:ext cx="23631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19" name="Google Shape;819;p89"/>
          <p:cNvSpPr txBox="1"/>
          <p:nvPr>
            <p:ph idx="7" type="subTitle"/>
          </p:nvPr>
        </p:nvSpPr>
        <p:spPr>
          <a:xfrm>
            <a:off x="720075" y="1426464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0" name="Google Shape;820;p89"/>
          <p:cNvSpPr txBox="1"/>
          <p:nvPr>
            <p:ph idx="8" type="subTitle"/>
          </p:nvPr>
        </p:nvSpPr>
        <p:spPr>
          <a:xfrm>
            <a:off x="3395380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1" name="Google Shape;821;p89"/>
          <p:cNvSpPr txBox="1"/>
          <p:nvPr>
            <p:ph idx="9" type="subTitle"/>
          </p:nvPr>
        </p:nvSpPr>
        <p:spPr>
          <a:xfrm>
            <a:off x="6067686" y="1426464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2" name="Google Shape;822;p89"/>
          <p:cNvSpPr txBox="1"/>
          <p:nvPr>
            <p:ph idx="13" type="subTitle"/>
          </p:nvPr>
        </p:nvSpPr>
        <p:spPr>
          <a:xfrm>
            <a:off x="720075" y="3145536"/>
            <a:ext cx="2363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3" name="Google Shape;823;p89"/>
          <p:cNvSpPr txBox="1"/>
          <p:nvPr>
            <p:ph idx="14" type="subTitle"/>
          </p:nvPr>
        </p:nvSpPr>
        <p:spPr>
          <a:xfrm>
            <a:off x="3393880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24" name="Google Shape;824;p89"/>
          <p:cNvSpPr txBox="1"/>
          <p:nvPr>
            <p:ph idx="15" type="subTitle"/>
          </p:nvPr>
        </p:nvSpPr>
        <p:spPr>
          <a:xfrm>
            <a:off x="6067686" y="3145541"/>
            <a:ext cx="2360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825" name="Google Shape;825;p89"/>
          <p:cNvPicPr preferRelativeResize="0"/>
          <p:nvPr/>
        </p:nvPicPr>
        <p:blipFill rotWithShape="1">
          <a:blip r:embed="rId3">
            <a:alphaModFix/>
          </a:blip>
          <a:srcRect b="22414" l="68148" r="0" t="0"/>
          <a:stretch/>
        </p:blipFill>
        <p:spPr>
          <a:xfrm rot="10800000">
            <a:off x="8580849" y="64376"/>
            <a:ext cx="563126" cy="104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" name="Google Shape;828;p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90"/>
          <p:cNvSpPr txBox="1"/>
          <p:nvPr>
            <p:ph hasCustomPrompt="1" type="title"/>
          </p:nvPr>
        </p:nvSpPr>
        <p:spPr>
          <a:xfrm>
            <a:off x="3099888" y="2045129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0" name="Google Shape;830;p90"/>
          <p:cNvSpPr txBox="1"/>
          <p:nvPr>
            <p:ph idx="1" type="subTitle"/>
          </p:nvPr>
        </p:nvSpPr>
        <p:spPr>
          <a:xfrm>
            <a:off x="3099898" y="2737825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1" name="Google Shape;831;p90"/>
          <p:cNvSpPr txBox="1"/>
          <p:nvPr>
            <p:ph hasCustomPrompt="1" idx="2" type="title"/>
          </p:nvPr>
        </p:nvSpPr>
        <p:spPr>
          <a:xfrm>
            <a:off x="3099904" y="669938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2" name="Google Shape;832;p90"/>
          <p:cNvSpPr txBox="1"/>
          <p:nvPr>
            <p:ph idx="3" type="subTitle"/>
          </p:nvPr>
        </p:nvSpPr>
        <p:spPr>
          <a:xfrm>
            <a:off x="3099904" y="1362646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33" name="Google Shape;833;p90"/>
          <p:cNvSpPr txBox="1"/>
          <p:nvPr>
            <p:ph hasCustomPrompt="1" idx="4" type="title"/>
          </p:nvPr>
        </p:nvSpPr>
        <p:spPr>
          <a:xfrm>
            <a:off x="3099896" y="3420317"/>
            <a:ext cx="29442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4" name="Google Shape;834;p90"/>
          <p:cNvSpPr txBox="1"/>
          <p:nvPr>
            <p:ph idx="5" type="subTitle"/>
          </p:nvPr>
        </p:nvSpPr>
        <p:spPr>
          <a:xfrm>
            <a:off x="3099906" y="4113013"/>
            <a:ext cx="2944200" cy="3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835" name="Google Shape;835;p90"/>
          <p:cNvGrpSpPr/>
          <p:nvPr/>
        </p:nvGrpSpPr>
        <p:grpSpPr>
          <a:xfrm>
            <a:off x="0" y="0"/>
            <a:ext cx="9149044" cy="5153909"/>
            <a:chOff x="0" y="0"/>
            <a:chExt cx="9149044" cy="5153909"/>
          </a:xfrm>
        </p:grpSpPr>
        <p:grpSp>
          <p:nvGrpSpPr>
            <p:cNvPr id="836" name="Google Shape;836;p90"/>
            <p:cNvGrpSpPr/>
            <p:nvPr/>
          </p:nvGrpSpPr>
          <p:grpSpPr>
            <a:xfrm>
              <a:off x="2633519" y="4796608"/>
              <a:ext cx="6515525" cy="357300"/>
              <a:chOff x="2633519" y="4796608"/>
              <a:chExt cx="6515525" cy="357300"/>
            </a:xfrm>
          </p:grpSpPr>
          <p:pic>
            <p:nvPicPr>
              <p:cNvPr id="837" name="Google Shape;837;p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33519" y="4796608"/>
                <a:ext cx="6515525" cy="35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8" name="Google Shape;838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9407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39" name="Google Shape;839;p90"/>
            <p:cNvGrpSpPr/>
            <p:nvPr/>
          </p:nvGrpSpPr>
          <p:grpSpPr>
            <a:xfrm>
              <a:off x="0" y="0"/>
              <a:ext cx="6523526" cy="359400"/>
              <a:chOff x="0" y="0"/>
              <a:chExt cx="6523526" cy="359400"/>
            </a:xfrm>
          </p:grpSpPr>
          <p:pic>
            <p:nvPicPr>
              <p:cNvPr id="840" name="Google Shape;840;p9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1" name="Google Shape;841;p9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42" name="Google Shape;842;p90"/>
          <p:cNvPicPr preferRelativeResize="0"/>
          <p:nvPr/>
        </p:nvPicPr>
        <p:blipFill rotWithShape="1">
          <a:blip r:embed="rId6">
            <a:alphaModFix/>
          </a:blip>
          <a:srcRect b="129" l="0" r="0" t="129"/>
          <a:stretch/>
        </p:blipFill>
        <p:spPr>
          <a:xfrm rot="5400000">
            <a:off x="-128174" y="3562553"/>
            <a:ext cx="1716695" cy="1307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46" name="Google Shape;846;p91"/>
          <p:cNvGrpSpPr/>
          <p:nvPr/>
        </p:nvGrpSpPr>
        <p:grpSpPr>
          <a:xfrm>
            <a:off x="0" y="0"/>
            <a:ext cx="6523526" cy="369900"/>
            <a:chOff x="0" y="0"/>
            <a:chExt cx="6523526" cy="369900"/>
          </a:xfrm>
        </p:grpSpPr>
        <p:pic>
          <p:nvPicPr>
            <p:cNvPr id="847" name="Google Shape;847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9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9" name="Google Shape;849;p91"/>
          <p:cNvGrpSpPr/>
          <p:nvPr/>
        </p:nvGrpSpPr>
        <p:grpSpPr>
          <a:xfrm>
            <a:off x="0" y="0"/>
            <a:ext cx="9144000" cy="5143512"/>
            <a:chOff x="0" y="0"/>
            <a:chExt cx="9144000" cy="5143512"/>
          </a:xfrm>
        </p:grpSpPr>
        <p:pic>
          <p:nvPicPr>
            <p:cNvPr id="850" name="Google Shape;850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1" name="Google Shape;851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9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55" name="Google Shape;855;p92"/>
          <p:cNvPicPr preferRelativeResize="0"/>
          <p:nvPr/>
        </p:nvPicPr>
        <p:blipFill rotWithShape="1">
          <a:blip r:embed="rId3">
            <a:alphaModFix/>
          </a:blip>
          <a:srcRect b="34262" l="14813" r="0" t="0"/>
          <a:stretch/>
        </p:blipFill>
        <p:spPr>
          <a:xfrm rot="10800000">
            <a:off x="7654149" y="-40526"/>
            <a:ext cx="1506076" cy="887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92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857" name="Google Shape;857;p9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8" name="Google Shape;858;p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Google Shape;860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9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62" name="Google Shape;862;p9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863" name="Google Shape;863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9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5" name="Google Shape;865;p93"/>
          <p:cNvPicPr preferRelativeResize="0"/>
          <p:nvPr/>
        </p:nvPicPr>
        <p:blipFill rotWithShape="1">
          <a:blip r:embed="rId5">
            <a:alphaModFix/>
          </a:blip>
          <a:srcRect b="41941" l="0" r="56111" t="0"/>
          <a:stretch/>
        </p:blipFill>
        <p:spPr>
          <a:xfrm rot="-5400000">
            <a:off x="8325038" y="4266787"/>
            <a:ext cx="775950" cy="78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70" name="Google Shape;870;p94"/>
          <p:cNvPicPr preferRelativeResize="0"/>
          <p:nvPr/>
        </p:nvPicPr>
        <p:blipFill rotWithShape="1">
          <a:blip r:embed="rId3">
            <a:alphaModFix/>
          </a:blip>
          <a:srcRect b="35496" l="0" r="0" t="128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1" name="Google Shape;871;p9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872" name="Google Shape;872;p9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3" name="Google Shape;873;p9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4" name="Google Shape;874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5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" name="Google Shape;876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78" name="Google Shape;878;p95"/>
          <p:cNvGrpSpPr/>
          <p:nvPr/>
        </p:nvGrpSpPr>
        <p:grpSpPr>
          <a:xfrm flipH="1" rot="10800000">
            <a:off x="5131123" y="0"/>
            <a:ext cx="4012877" cy="359400"/>
            <a:chOff x="5129348" y="4780863"/>
            <a:chExt cx="4012877" cy="359400"/>
          </a:xfrm>
        </p:grpSpPr>
        <p:pic>
          <p:nvPicPr>
            <p:cNvPr id="879" name="Google Shape;879;p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129348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p9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81" name="Google Shape;881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5" y="0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6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9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5" name="Google Shape;885;p96"/>
          <p:cNvGrpSpPr/>
          <p:nvPr/>
        </p:nvGrpSpPr>
        <p:grpSpPr>
          <a:xfrm>
            <a:off x="0" y="12"/>
            <a:ext cx="9144000" cy="5143487"/>
            <a:chOff x="0" y="12"/>
            <a:chExt cx="9144000" cy="5143487"/>
          </a:xfrm>
        </p:grpSpPr>
        <p:pic>
          <p:nvPicPr>
            <p:cNvPr id="886" name="Google Shape;886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0" y="4170725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7" name="Google Shape;887;p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8171225" y="12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8" name="Google Shape;888;p96"/>
          <p:cNvGrpSpPr/>
          <p:nvPr/>
        </p:nvGrpSpPr>
        <p:grpSpPr>
          <a:xfrm rot="10800000">
            <a:off x="0" y="0"/>
            <a:ext cx="4012877" cy="359400"/>
            <a:chOff x="5129346" y="4780863"/>
            <a:chExt cx="4012877" cy="359400"/>
          </a:xfrm>
        </p:grpSpPr>
        <p:pic>
          <p:nvPicPr>
            <p:cNvPr id="889" name="Google Shape;889;p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29346" y="4780863"/>
              <a:ext cx="4012877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9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260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Google Shape;892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97"/>
          <p:cNvSpPr txBox="1"/>
          <p:nvPr>
            <p:ph type="title"/>
          </p:nvPr>
        </p:nvSpPr>
        <p:spPr>
          <a:xfrm>
            <a:off x="4364013" y="54000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4" name="Google Shape;894;p97"/>
          <p:cNvSpPr txBox="1"/>
          <p:nvPr>
            <p:ph idx="1" type="subTitle"/>
          </p:nvPr>
        </p:nvSpPr>
        <p:spPr>
          <a:xfrm>
            <a:off x="4364013" y="2369350"/>
            <a:ext cx="36993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95" name="Google Shape;895;p97"/>
          <p:cNvSpPr/>
          <p:nvPr>
            <p:ph idx="2" type="pic"/>
          </p:nvPr>
        </p:nvSpPr>
        <p:spPr>
          <a:xfrm>
            <a:off x="713225" y="539550"/>
            <a:ext cx="3072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896" name="Google Shape;896;p97"/>
          <p:cNvSpPr txBox="1"/>
          <p:nvPr/>
        </p:nvSpPr>
        <p:spPr>
          <a:xfrm>
            <a:off x="4364013" y="3542325"/>
            <a:ext cx="36993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97" name="Google Shape;897;p97"/>
          <p:cNvGrpSpPr/>
          <p:nvPr/>
        </p:nvGrpSpPr>
        <p:grpSpPr>
          <a:xfrm>
            <a:off x="-6816" y="0"/>
            <a:ext cx="9150952" cy="5153913"/>
            <a:chOff x="-6816" y="0"/>
            <a:chExt cx="9150952" cy="5153913"/>
          </a:xfrm>
        </p:grpSpPr>
        <p:grpSp>
          <p:nvGrpSpPr>
            <p:cNvPr id="898" name="Google Shape;898;p97"/>
            <p:cNvGrpSpPr/>
            <p:nvPr/>
          </p:nvGrpSpPr>
          <p:grpSpPr>
            <a:xfrm flipH="1">
              <a:off x="5354613" y="0"/>
              <a:ext cx="3789523" cy="359400"/>
              <a:chOff x="0" y="0"/>
              <a:chExt cx="3789523" cy="359400"/>
            </a:xfrm>
          </p:grpSpPr>
          <p:pic>
            <p:nvPicPr>
              <p:cNvPr id="899" name="Google Shape;899;p9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0"/>
                <a:ext cx="3789523" cy="359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0" name="Google Shape;900;p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1452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1" name="Google Shape;901;p97"/>
            <p:cNvGrpSpPr/>
            <p:nvPr/>
          </p:nvGrpSpPr>
          <p:grpSpPr>
            <a:xfrm flipH="1">
              <a:off x="-6816" y="4765888"/>
              <a:ext cx="3785698" cy="388025"/>
              <a:chOff x="5363346" y="4765888"/>
              <a:chExt cx="3785698" cy="388025"/>
            </a:xfrm>
          </p:grpSpPr>
          <p:pic>
            <p:nvPicPr>
              <p:cNvPr id="902" name="Google Shape;902;p9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 rot="10800000">
                <a:off x="5363346" y="4765888"/>
                <a:ext cx="3785698" cy="3880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03" name="Google Shape;903;p9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9254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04" name="Google Shape;904;p97"/>
          <p:cNvGrpSpPr/>
          <p:nvPr/>
        </p:nvGrpSpPr>
        <p:grpSpPr>
          <a:xfrm>
            <a:off x="0" y="-11538"/>
            <a:ext cx="9143999" cy="5155025"/>
            <a:chOff x="0" y="-11538"/>
            <a:chExt cx="9143999" cy="5155025"/>
          </a:xfrm>
        </p:grpSpPr>
        <p:pic>
          <p:nvPicPr>
            <p:cNvPr id="905" name="Google Shape;905;p9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0" y="-11538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6" name="Google Shape;906;p9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flipH="1">
              <a:off x="8171224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98"/>
          <p:cNvPicPr preferRelativeResize="0"/>
          <p:nvPr/>
        </p:nvPicPr>
        <p:blipFill rotWithShape="1">
          <a:blip r:embed="rId3">
            <a:alphaModFix/>
          </a:blip>
          <a:srcRect b="129" l="0" r="0" t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2" name="Google Shape;912;p9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913" name="Google Shape;913;p9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4" name="Google Shape;914;p9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915" name="Google Shape;915;p9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16" name="Google Shape;916;p9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99"/>
          <p:cNvPicPr preferRelativeResize="0"/>
          <p:nvPr/>
        </p:nvPicPr>
        <p:blipFill rotWithShape="1">
          <a:blip r:embed="rId3">
            <a:alphaModFix/>
          </a:blip>
          <a:srcRect b="129" l="73637" r="0" t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Google Shape;920;p9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921" name="Google Shape;921;p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Google Shape;922;p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3" name="Google Shape;923;p9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924" name="Google Shape;924;p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9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01"/>
          <p:cNvSpPr txBox="1"/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932" name="Google Shape;932;p101"/>
          <p:cNvSpPr txBox="1"/>
          <p:nvPr>
            <p:ph idx="1" type="subTitle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933" name="Google Shape;933;p101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934" name="Google Shape;934;p101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935" name="Google Shape;935;p10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6" name="Google Shape;936;p1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7" name="Google Shape;937;p101"/>
            <p:cNvGrpSpPr/>
            <p:nvPr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938" name="Google Shape;938;p101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9" name="Google Shape;939;p10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40" name="Google Shape;940;p101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941" name="Google Shape;941;p10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2" name="Google Shape;942;p10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102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947" name="Google Shape;947;p1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8" name="Google Shape;948;p10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49" name="Google Shape;949;p102"/>
          <p:cNvSpPr txBox="1"/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0" name="Google Shape;950;p102"/>
          <p:cNvSpPr txBox="1"/>
          <p:nvPr>
            <p:ph hasCustomPrompt="1" idx="2" type="title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102"/>
          <p:cNvSpPr/>
          <p:nvPr>
            <p:ph idx="3" type="pic"/>
          </p:nvPr>
        </p:nvSpPr>
        <p:spPr>
          <a:xfrm>
            <a:off x="713225" y="539500"/>
            <a:ext cx="2760600" cy="40644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03"/>
          <p:cNvSpPr txBox="1"/>
          <p:nvPr>
            <p:ph type="title"/>
          </p:nvPr>
        </p:nvSpPr>
        <p:spPr>
          <a:xfrm>
            <a:off x="713225" y="1099175"/>
            <a:ext cx="317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5" name="Google Shape;955;p103"/>
          <p:cNvSpPr txBox="1"/>
          <p:nvPr>
            <p:ph idx="1" type="body"/>
          </p:nvPr>
        </p:nvSpPr>
        <p:spPr>
          <a:xfrm>
            <a:off x="713225" y="1869900"/>
            <a:ext cx="3171900" cy="21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956" name="Google Shape;956;p10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957" name="Google Shape;957;p1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1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9" name="Google Shape;959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9350" y="3712050"/>
            <a:ext cx="1768001" cy="13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0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104"/>
          <p:cNvSpPr txBox="1"/>
          <p:nvPr>
            <p:ph idx="1" type="subTitle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5" name="Google Shape;965;p104"/>
          <p:cNvSpPr txBox="1"/>
          <p:nvPr>
            <p:ph idx="2" type="subTitle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6" name="Google Shape;966;p104"/>
          <p:cNvSpPr txBox="1"/>
          <p:nvPr>
            <p:ph idx="3" type="subTitle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67" name="Google Shape;967;p104"/>
          <p:cNvSpPr txBox="1"/>
          <p:nvPr>
            <p:ph idx="4" type="subTitle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968" name="Google Shape;968;p104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969" name="Google Shape;969;p10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0" name="Google Shape;970;p10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1" name="Google Shape;971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theme" Target="../theme/theme5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theme" Target="../theme/theme6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29" Type="http://schemas.openxmlformats.org/officeDocument/2006/relationships/theme" Target="../theme/theme4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15.xml"/><Relationship Id="rId22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3.xml"/><Relationship Id="rId27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29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11.xml"/><Relationship Id="rId19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4" name="Google Shape;344;p4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6" name="Google Shape;636;p7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0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sz="3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8" name="Google Shape;928;p10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spreadsheets/u/0/d/1LjD4KbFJpReuCDsn4FSvbfIRycoUOh8MTWaBthGvOK8/ed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Relationship Id="rId7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30"/>
          <p:cNvSpPr txBox="1"/>
          <p:nvPr>
            <p:ph type="title"/>
          </p:nvPr>
        </p:nvSpPr>
        <p:spPr>
          <a:xfrm>
            <a:off x="1361525" y="526950"/>
            <a:ext cx="6977400" cy="27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ADVISOR MEETING 3/10</a:t>
            </a:r>
            <a:endParaRPr sz="4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31"/>
          <p:cNvSpPr txBox="1"/>
          <p:nvPr>
            <p:ph type="title"/>
          </p:nvPr>
        </p:nvSpPr>
        <p:spPr>
          <a:xfrm>
            <a:off x="628650" y="796775"/>
            <a:ext cx="83370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FOR TODAY’S MEETING (30 min)</a:t>
            </a:r>
            <a:endParaRPr/>
          </a:p>
        </p:txBody>
      </p:sp>
      <p:sp>
        <p:nvSpPr>
          <p:cNvPr id="1234" name="Google Shape;1234;p131"/>
          <p:cNvSpPr txBox="1"/>
          <p:nvPr>
            <p:ph idx="4294967295" type="body"/>
          </p:nvPr>
        </p:nvSpPr>
        <p:spPr>
          <a:xfrm>
            <a:off x="508401" y="1684000"/>
            <a:ext cx="8337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Introductions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Progress Report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Brief overview of Proposal Slides 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Reviewing proof of concept Calculations </a:t>
            </a:r>
            <a:r>
              <a:rPr b="1" lang="en" sz="1500" u="sng">
                <a:solidFill>
                  <a:srgbClr val="0000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(LINK)</a:t>
            </a:r>
            <a:endParaRPr b="1" sz="15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Planning future meetings (Last 5 minutes)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Weekly or every other week? Does this time work regularly?</a:t>
            </a:r>
            <a:endParaRPr sz="1500"/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E06666"/>
                </a:solidFill>
              </a:rPr>
              <a:t>Diagram of heat flow → Add some pictures to calculations</a:t>
            </a:r>
            <a:endParaRPr sz="1500">
              <a:solidFill>
                <a:srgbClr val="E066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32"/>
          <p:cNvSpPr/>
          <p:nvPr/>
        </p:nvSpPr>
        <p:spPr>
          <a:xfrm>
            <a:off x="18113" y="2545106"/>
            <a:ext cx="1802100" cy="2607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0" name="Google Shape;1240;p132"/>
          <p:cNvSpPr txBox="1"/>
          <p:nvPr>
            <p:ph idx="2" type="title"/>
          </p:nvPr>
        </p:nvSpPr>
        <p:spPr>
          <a:xfrm>
            <a:off x="189842" y="483694"/>
            <a:ext cx="41496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id="1241" name="Google Shape;1241;p132"/>
          <p:cNvPicPr preferRelativeResize="0"/>
          <p:nvPr/>
        </p:nvPicPr>
        <p:blipFill rotWithShape="1">
          <a:blip r:embed="rId3">
            <a:alphaModFix/>
          </a:blip>
          <a:srcRect b="1426" l="3437" r="0" t="2197"/>
          <a:stretch/>
        </p:blipFill>
        <p:spPr>
          <a:xfrm>
            <a:off x="95232" y="1572825"/>
            <a:ext cx="1672931" cy="2262039"/>
          </a:xfrm>
          <a:prstGeom prst="rect">
            <a:avLst/>
          </a:prstGeom>
          <a:noFill/>
          <a:ln>
            <a:noFill/>
          </a:ln>
        </p:spPr>
      </p:pic>
      <p:sp>
        <p:nvSpPr>
          <p:cNvPr id="1242" name="Google Shape;1242;p132"/>
          <p:cNvSpPr txBox="1"/>
          <p:nvPr/>
        </p:nvSpPr>
        <p:spPr>
          <a:xfrm>
            <a:off x="397894" y="3998034"/>
            <a:ext cx="13404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Kalino Ruiz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3" name="Google Shape;1243;p132"/>
          <p:cNvSpPr txBox="1"/>
          <p:nvPr/>
        </p:nvSpPr>
        <p:spPr>
          <a:xfrm>
            <a:off x="2300686" y="3998034"/>
            <a:ext cx="1209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Brent Marin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4" name="Google Shape;1244;p132"/>
          <p:cNvSpPr txBox="1"/>
          <p:nvPr/>
        </p:nvSpPr>
        <p:spPr>
          <a:xfrm>
            <a:off x="4072753" y="3998034"/>
            <a:ext cx="1209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Isabel Price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5" name="Google Shape;1245;p132"/>
          <p:cNvSpPr txBox="1"/>
          <p:nvPr/>
        </p:nvSpPr>
        <p:spPr>
          <a:xfrm>
            <a:off x="5844820" y="3998034"/>
            <a:ext cx="12096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Caleb Mok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6" name="Google Shape;1246;p132"/>
          <p:cNvSpPr txBox="1"/>
          <p:nvPr/>
        </p:nvSpPr>
        <p:spPr>
          <a:xfrm>
            <a:off x="7409794" y="3998034"/>
            <a:ext cx="14091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Matthew Manuel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47" name="Google Shape;1247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1837" y="1572825"/>
            <a:ext cx="1507660" cy="2262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32"/>
          <p:cNvPicPr preferRelativeResize="0"/>
          <p:nvPr/>
        </p:nvPicPr>
        <p:blipFill rotWithShape="1">
          <a:blip r:embed="rId5">
            <a:alphaModFix/>
          </a:blip>
          <a:srcRect b="0" l="15277" r="9313" t="15139"/>
          <a:stretch/>
        </p:blipFill>
        <p:spPr>
          <a:xfrm>
            <a:off x="3772481" y="1593290"/>
            <a:ext cx="1480370" cy="222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" name="Google Shape;1249;p132" title="DSC02290_Original.JPG"/>
          <p:cNvPicPr preferRelativeResize="0"/>
          <p:nvPr/>
        </p:nvPicPr>
        <p:blipFill rotWithShape="1">
          <a:blip r:embed="rId6">
            <a:alphaModFix/>
          </a:blip>
          <a:srcRect b="40255" l="29659" r="41896" t="24699"/>
          <a:stretch/>
        </p:blipFill>
        <p:spPr>
          <a:xfrm>
            <a:off x="5445844" y="1593291"/>
            <a:ext cx="1555556" cy="222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p132"/>
          <p:cNvPicPr preferRelativeResize="0"/>
          <p:nvPr/>
        </p:nvPicPr>
        <p:blipFill rotWithShape="1">
          <a:blip r:embed="rId7">
            <a:alphaModFix/>
          </a:blip>
          <a:srcRect b="28057" l="17092" r="13540" t="26601"/>
          <a:stretch/>
        </p:blipFill>
        <p:spPr>
          <a:xfrm>
            <a:off x="7257169" y="1572825"/>
            <a:ext cx="1599044" cy="2262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33"/>
          <p:cNvSpPr txBox="1"/>
          <p:nvPr>
            <p:ph type="title"/>
          </p:nvPr>
        </p:nvSpPr>
        <p:spPr>
          <a:xfrm>
            <a:off x="628650" y="796775"/>
            <a:ext cx="83370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- Where we’re at</a:t>
            </a:r>
            <a:endParaRPr/>
          </a:p>
        </p:txBody>
      </p:sp>
      <p:sp>
        <p:nvSpPr>
          <p:cNvPr id="1256" name="Google Shape;1256;p133"/>
          <p:cNvSpPr txBox="1"/>
          <p:nvPr>
            <p:ph idx="4294967295" type="body"/>
          </p:nvPr>
        </p:nvSpPr>
        <p:spPr>
          <a:xfrm>
            <a:off x="508401" y="1684000"/>
            <a:ext cx="73800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 far, we have completed: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Customer needs, Mission statement, Project proposal presentation 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Our plan for the this week - Start working on design: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Draw some sketches, confirm proof of concept calculations, start on thermodynamics energy balance/diagram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134"/>
          <p:cNvSpPr txBox="1"/>
          <p:nvPr>
            <p:ph type="title"/>
          </p:nvPr>
        </p:nvSpPr>
        <p:spPr>
          <a:xfrm>
            <a:off x="628650" y="796775"/>
            <a:ext cx="83370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 Plan</a:t>
            </a:r>
            <a:endParaRPr/>
          </a:p>
        </p:txBody>
      </p:sp>
      <p:sp>
        <p:nvSpPr>
          <p:cNvPr id="1262" name="Google Shape;1262;p134"/>
          <p:cNvSpPr txBox="1"/>
          <p:nvPr>
            <p:ph idx="4294967295" type="body"/>
          </p:nvPr>
        </p:nvSpPr>
        <p:spPr>
          <a:xfrm>
            <a:off x="492671" y="1377300"/>
            <a:ext cx="65385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Thermodynamics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List of all sources of heat/work added in the refrigerator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a diagram of the system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Ultimate goal: determine temperature and pressure requirements at all points and choose proper refrigeration components</a:t>
            </a:r>
            <a:endParaRPr sz="15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Heat transfer </a:t>
            </a:r>
            <a:endParaRPr sz="1500"/>
          </a:p>
          <a:p>
            <a:pPr indent="-3238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Improve upon proof of concept calculations - remove assumptions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35"/>
          <p:cNvSpPr txBox="1"/>
          <p:nvPr>
            <p:ph type="title"/>
          </p:nvPr>
        </p:nvSpPr>
        <p:spPr>
          <a:xfrm>
            <a:off x="628650" y="796775"/>
            <a:ext cx="83370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268" name="Google Shape;1268;p135"/>
          <p:cNvSpPr txBox="1"/>
          <p:nvPr>
            <p:ph idx="4294967295" type="body"/>
          </p:nvPr>
        </p:nvSpPr>
        <p:spPr>
          <a:xfrm>
            <a:off x="508396" y="1684000"/>
            <a:ext cx="6538500" cy="32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Dr. Yi - Could you please post the </a:t>
            </a:r>
            <a:r>
              <a:rPr lang="en" sz="1500"/>
              <a:t>assignment</a:t>
            </a:r>
            <a:r>
              <a:rPr lang="en" sz="1500"/>
              <a:t> information and video about the Design Specifications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